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6" r:id="rId3"/>
    <p:sldId id="258" r:id="rId4"/>
    <p:sldId id="257" r:id="rId5"/>
    <p:sldId id="260" r:id="rId6"/>
    <p:sldId id="271" r:id="rId7"/>
    <p:sldId id="262" r:id="rId8"/>
    <p:sldId id="263" r:id="rId9"/>
    <p:sldId id="264" r:id="rId10"/>
    <p:sldId id="270" r:id="rId11"/>
    <p:sldId id="266" r:id="rId12"/>
    <p:sldId id="265" r:id="rId13"/>
    <p:sldId id="267" r:id="rId14"/>
    <p:sldId id="273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o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>
        <p:scale>
          <a:sx n="44" d="100"/>
          <a:sy n="44" d="100"/>
        </p:scale>
        <p:origin x="-136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55B7D7-E885-4CC7-8756-522939F5525F}" type="datetimeFigureOut">
              <a:rPr lang="es-AR" smtClean="0"/>
              <a:pPr/>
              <a:t>17/10/2011</a:t>
            </a:fld>
            <a:endParaRPr lang="es-AR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994335-9BC5-4C35-A943-B0AC0514B776}" type="slidenum">
              <a:rPr lang="es-AR" smtClean="0"/>
              <a:pPr/>
              <a:t>‹Nº›</a:t>
            </a:fld>
            <a:endParaRPr lang="es-AR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947088" y="1916832"/>
            <a:ext cx="7279045" cy="2308324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A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Descubriendo las </a:t>
            </a:r>
          </a:p>
          <a:p>
            <a:pPr algn="ctr"/>
            <a:r>
              <a:rPr lang="es-A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figuras.</a:t>
            </a:r>
            <a:endParaRPr lang="es-AR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>
            <a:off x="323528" y="1556792"/>
            <a:ext cx="2880320" cy="424847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2699792" y="692696"/>
            <a:ext cx="2448272" cy="2376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4283968" y="3861048"/>
            <a:ext cx="4248472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5877272"/>
            <a:ext cx="1901483" cy="5847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s-AR" sz="3200" dirty="0" smtClean="0"/>
              <a:t>Triángulo</a:t>
            </a:r>
            <a:endParaRPr lang="es-AR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915816" y="3140968"/>
            <a:ext cx="1944216" cy="584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Cuadrado</a:t>
            </a:r>
            <a:endParaRPr lang="es-AR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292080" y="6021288"/>
            <a:ext cx="2434962" cy="5847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Rectángulo</a:t>
            </a:r>
            <a:endParaRPr lang="es-A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 rot="16043857">
            <a:off x="1742575" y="294617"/>
            <a:ext cx="2899985" cy="4170545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 rot="21427663">
            <a:off x="5287094" y="827834"/>
            <a:ext cx="2588343" cy="273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 rot="986199">
            <a:off x="640499" y="3075967"/>
            <a:ext cx="4464496" cy="2376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2339752" y="6021288"/>
            <a:ext cx="4623766" cy="584775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AR" sz="3200" dirty="0" smtClean="0"/>
              <a:t>Busquemos el rectángulo</a:t>
            </a:r>
            <a:endParaRPr lang="es-A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27584" y="2420888"/>
            <a:ext cx="7864845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txBody>
          <a:bodyPr wrap="none" rtlCol="0">
            <a:spAutoFit/>
          </a:bodyPr>
          <a:lstStyle/>
          <a:p>
            <a:r>
              <a:rPr lang="es-AR" sz="5400" dirty="0" smtClean="0"/>
              <a:t>Donde está el rectángulo?</a:t>
            </a:r>
            <a:endParaRPr lang="es-AR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 rot="16043857">
            <a:off x="1814583" y="582649"/>
            <a:ext cx="2899985" cy="4170545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 rot="21427663">
            <a:off x="5359102" y="1115866"/>
            <a:ext cx="2588343" cy="273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 rot="986199">
            <a:off x="712507" y="3363999"/>
            <a:ext cx="4464496" cy="23762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153141" y="1916832"/>
            <a:ext cx="2866939" cy="2400657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AR" sz="1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</a:t>
            </a:r>
            <a:endParaRPr lang="es-AR" sz="1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>
            <a:off x="323528" y="1556792"/>
            <a:ext cx="2880320" cy="424847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2699792" y="692696"/>
            <a:ext cx="2448272" cy="2376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4283968" y="3861048"/>
            <a:ext cx="4248472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5877272"/>
            <a:ext cx="1901483" cy="5847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s-AR" sz="3200" dirty="0" smtClean="0"/>
              <a:t>Triángulo</a:t>
            </a:r>
            <a:endParaRPr lang="es-AR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915816" y="3140968"/>
            <a:ext cx="1944216" cy="584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Cuadrado</a:t>
            </a:r>
            <a:endParaRPr lang="es-AR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292080" y="6021288"/>
            <a:ext cx="2434962" cy="5847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Rectángulo</a:t>
            </a:r>
            <a:endParaRPr lang="es-A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2" animBg="1"/>
      <p:bldP spid="7" grpId="0" animBg="1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 rot="5400000">
            <a:off x="5436096" y="1628800"/>
            <a:ext cx="2808312" cy="396044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2339752" y="980728"/>
            <a:ext cx="2520280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395536" y="3573016"/>
            <a:ext cx="4464496" cy="2376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1835696" y="6021288"/>
            <a:ext cx="4896469" cy="646331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AR" sz="3600" dirty="0" smtClean="0"/>
              <a:t>Busquemos el cuadrado</a:t>
            </a:r>
            <a:endParaRPr lang="es-A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27584" y="2420888"/>
            <a:ext cx="7449155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txBody>
          <a:bodyPr wrap="none" rtlCol="0">
            <a:spAutoFit/>
          </a:bodyPr>
          <a:lstStyle/>
          <a:p>
            <a:r>
              <a:rPr lang="es-AR" sz="5400" dirty="0" smtClean="0"/>
              <a:t>Donde está el cuadrado?</a:t>
            </a:r>
            <a:endParaRPr lang="es-AR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 rot="5400000">
            <a:off x="5508104" y="1700808"/>
            <a:ext cx="2808312" cy="396044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2411760" y="980728"/>
            <a:ext cx="2520280" cy="25922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bg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3573016"/>
            <a:ext cx="4464496" cy="2376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>
            <a:off x="323528" y="1556792"/>
            <a:ext cx="2880320" cy="424847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2699792" y="692696"/>
            <a:ext cx="2448272" cy="2376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4283968" y="3861048"/>
            <a:ext cx="4248472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5877272"/>
            <a:ext cx="1901483" cy="5847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s-AR" sz="3200" dirty="0" smtClean="0"/>
              <a:t>Triángulo</a:t>
            </a:r>
            <a:endParaRPr lang="es-AR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915816" y="3140968"/>
            <a:ext cx="1944216" cy="584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Cuadrado</a:t>
            </a:r>
            <a:endParaRPr lang="es-AR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292080" y="6021288"/>
            <a:ext cx="2434962" cy="5847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Rectángulo</a:t>
            </a:r>
            <a:endParaRPr lang="es-A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>
            <a:off x="3152101" y="247925"/>
            <a:ext cx="2375903" cy="3523875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 rot="20473116">
            <a:off x="5114645" y="1082696"/>
            <a:ext cx="2375903" cy="24218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1331640" y="3789040"/>
            <a:ext cx="4208742" cy="22200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2411760" y="6021288"/>
            <a:ext cx="4362476" cy="584775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AR" sz="3200" dirty="0" smtClean="0"/>
              <a:t>Busquemos el triángulo</a:t>
            </a:r>
            <a:endParaRPr lang="es-A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27584" y="2420888"/>
            <a:ext cx="7423122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txBody>
          <a:bodyPr wrap="none" rtlCol="0">
            <a:spAutoFit/>
          </a:bodyPr>
          <a:lstStyle/>
          <a:p>
            <a:r>
              <a:rPr lang="es-AR" sz="5400" dirty="0" smtClean="0"/>
              <a:t>Donde está el triángulo?</a:t>
            </a:r>
            <a:endParaRPr lang="es-AR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>
            <a:off x="3203848" y="332656"/>
            <a:ext cx="2520280" cy="37718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 rot="20473116">
            <a:off x="5261987" y="1154244"/>
            <a:ext cx="2520280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1259632" y="4149080"/>
            <a:ext cx="4464496" cy="2376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38</Words>
  <Application>Microsoft Office PowerPoint</Application>
  <PresentationFormat>Presentación en pantalla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Claudia M Pagano</cp:lastModifiedBy>
  <cp:revision>7</cp:revision>
  <dcterms:created xsi:type="dcterms:W3CDTF">2011-10-06T16:47:42Z</dcterms:created>
  <dcterms:modified xsi:type="dcterms:W3CDTF">2011-10-17T14:23:27Z</dcterms:modified>
</cp:coreProperties>
</file>