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>
      <p:cViewPr>
        <p:scale>
          <a:sx n="125" d="100"/>
          <a:sy n="125" d="100"/>
        </p:scale>
        <p:origin x="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A678-3216-4997-B889-99D4BC157077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DC5B-3E71-4ECE-AA8D-7CF2F767434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3269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DC5B-3E71-4ECE-AA8D-7CF2F767434E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4056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DC5B-3E71-4ECE-AA8D-7CF2F767434E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8520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07C3314-03C9-4CE0-AF9D-10F3C20DF0EA}" type="datetimeFigureOut">
              <a:rPr lang="es-AR" smtClean="0"/>
              <a:pPr/>
              <a:t>17/10/2011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4E1905A-FEFD-4A22-99EC-A1E35640AC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16632"/>
            <a:ext cx="4803998" cy="64053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0394" y="764704"/>
            <a:ext cx="2478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Jardín N° 901</a:t>
            </a:r>
            <a:endParaRPr lang="es-AR" sz="3200" b="1" dirty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«Sala Roja»</a:t>
            </a:r>
            <a:endParaRPr lang="es-AR" sz="3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7" y="1412776"/>
            <a:ext cx="2952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s-AR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«Proyecto de Arte</a:t>
            </a: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Anual»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0" y="4293096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Jeremías, dibujó a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Geronimo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7" name="11 y 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44408" y="42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66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60648"/>
            <a:ext cx="4641285" cy="6188380"/>
          </a:xfrm>
        </p:spPr>
      </p:pic>
      <p:sp>
        <p:nvSpPr>
          <p:cNvPr id="5" name="4 CuadroTexto"/>
          <p:cNvSpPr txBox="1"/>
          <p:nvPr/>
        </p:nvSpPr>
        <p:spPr>
          <a:xfrm flipH="1">
            <a:off x="107503" y="188640"/>
            <a:ext cx="2448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Benjamín, dibujó a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Tomás»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692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60648"/>
            <a:ext cx="4734526" cy="6312701"/>
          </a:xfrm>
        </p:spPr>
      </p:pic>
      <p:sp>
        <p:nvSpPr>
          <p:cNvPr id="3" name="2 CuadroTexto"/>
          <p:cNvSpPr txBox="1"/>
          <p:nvPr/>
        </p:nvSpPr>
        <p:spPr>
          <a:xfrm>
            <a:off x="0" y="1052736"/>
            <a:ext cx="2411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Leandro, dibujó a Alejo»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1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60648"/>
            <a:ext cx="4713293" cy="6284391"/>
          </a:xfrm>
        </p:spPr>
      </p:pic>
      <p:sp>
        <p:nvSpPr>
          <p:cNvPr id="3" name="2 CuadroTexto"/>
          <p:cNvSpPr txBox="1"/>
          <p:nvPr/>
        </p:nvSpPr>
        <p:spPr>
          <a:xfrm>
            <a:off x="107504" y="260648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Juanita, dibujó a Benjamín» 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712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32656"/>
            <a:ext cx="4677288" cy="6236385"/>
          </a:xfrm>
        </p:spPr>
      </p:pic>
      <p:sp>
        <p:nvSpPr>
          <p:cNvPr id="3" name="2 CuadroTexto"/>
          <p:cNvSpPr txBox="1"/>
          <p:nvPr/>
        </p:nvSpPr>
        <p:spPr>
          <a:xfrm>
            <a:off x="54893" y="332656"/>
            <a:ext cx="2483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Thiago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, dibujó a Alejo»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443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32656"/>
            <a:ext cx="4641285" cy="6188380"/>
          </a:xfrm>
        </p:spPr>
      </p:pic>
      <p:sp>
        <p:nvSpPr>
          <p:cNvPr id="3" name="2 CuadroTexto"/>
          <p:cNvSpPr txBox="1"/>
          <p:nvPr/>
        </p:nvSpPr>
        <p:spPr>
          <a:xfrm>
            <a:off x="120899" y="260995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Alexis, dibujó a Benjamín»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96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66396"/>
            <a:ext cx="4694211" cy="6258947"/>
          </a:xfrm>
        </p:spPr>
      </p:pic>
      <p:sp>
        <p:nvSpPr>
          <p:cNvPr id="3" name="2 CuadroTexto"/>
          <p:cNvSpPr txBox="1"/>
          <p:nvPr/>
        </p:nvSpPr>
        <p:spPr>
          <a:xfrm>
            <a:off x="-20166" y="237828"/>
            <a:ext cx="262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Bruno, dibujó a Leandro»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76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97160"/>
            <a:ext cx="4725144" cy="6300192"/>
          </a:xfrm>
        </p:spPr>
      </p:pic>
      <p:sp>
        <p:nvSpPr>
          <p:cNvPr id="3" name="2 CuadroTexto"/>
          <p:cNvSpPr txBox="1"/>
          <p:nvPr/>
        </p:nvSpPr>
        <p:spPr>
          <a:xfrm>
            <a:off x="107504" y="764704"/>
            <a:ext cx="2520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Maitena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, dibujó a  Jeremías» 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72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32656"/>
            <a:ext cx="4748217" cy="6330955"/>
          </a:xfrm>
        </p:spPr>
      </p:pic>
      <p:sp>
        <p:nvSpPr>
          <p:cNvPr id="3" name="2 CuadroTexto"/>
          <p:cNvSpPr txBox="1"/>
          <p:nvPr/>
        </p:nvSpPr>
        <p:spPr>
          <a:xfrm>
            <a:off x="0" y="332656"/>
            <a:ext cx="2339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 Lucía, dibujó a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Maitena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03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32656"/>
            <a:ext cx="4698522" cy="6264696"/>
          </a:xfrm>
        </p:spPr>
      </p:pic>
      <p:sp>
        <p:nvSpPr>
          <p:cNvPr id="3" name="2 CuadroTexto"/>
          <p:cNvSpPr txBox="1"/>
          <p:nvPr/>
        </p:nvSpPr>
        <p:spPr>
          <a:xfrm>
            <a:off x="107504" y="260648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Martina, dibujó a Alexis»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755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04664"/>
            <a:ext cx="4697081" cy="6264696"/>
          </a:xfrm>
        </p:spPr>
      </p:pic>
      <p:sp>
        <p:nvSpPr>
          <p:cNvPr id="6" name="5 Rectángulo"/>
          <p:cNvSpPr/>
          <p:nvPr/>
        </p:nvSpPr>
        <p:spPr>
          <a:xfrm>
            <a:off x="179512" y="1844824"/>
            <a:ext cx="2232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32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«Trabajos</a:t>
            </a: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Realizados</a:t>
            </a: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Bradley Hand ITC" pitchFamily="66" charset="0"/>
              </a:rPr>
              <a:t>Por lo niños…»</a:t>
            </a:r>
          </a:p>
          <a:p>
            <a:endParaRPr lang="es-AR" sz="3200" dirty="0" smtClean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1" y="4891812"/>
            <a:ext cx="2952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Morena, dibujó a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Pía»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18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48680"/>
            <a:ext cx="4643091" cy="6192687"/>
          </a:xfrm>
        </p:spPr>
      </p:pic>
      <p:sp>
        <p:nvSpPr>
          <p:cNvPr id="5" name="4 Rectángulo"/>
          <p:cNvSpPr/>
          <p:nvPr/>
        </p:nvSpPr>
        <p:spPr>
          <a:xfrm>
            <a:off x="179512" y="548680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Arte… para propiciar el desarrollo de la imaginación y la sensibilización, para estimular el desarrollo de las posibilidades de comunicación. Promoviendo el disfrute por dibujar y pintar…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0" y="5301208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Francina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, dibujó a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Juanita»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159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60648"/>
            <a:ext cx="4713602" cy="6286731"/>
          </a:xfrm>
        </p:spPr>
      </p:pic>
      <p:sp>
        <p:nvSpPr>
          <p:cNvPr id="5" name="4 Rectángulo"/>
          <p:cNvSpPr/>
          <p:nvPr/>
        </p:nvSpPr>
        <p:spPr>
          <a:xfrm>
            <a:off x="112837" y="99467"/>
            <a:ext cx="1944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24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…es necesario ofrecer oportunidades para la exploración, la producción y la apreciación…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2837" y="4005064"/>
            <a:ext cx="280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Clara, dibujó a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Paloma»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4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716" y="229419"/>
            <a:ext cx="4731990" cy="63093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9512" y="404664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…de este modo, estaremos dando al mismo tiempo la oportunidad de expansión de la experiencia de los niños y la afirmación de sus capacidades y posibilidades. </a:t>
            </a:r>
            <a:endParaRPr lang="es-AR" sz="2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4509121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Francina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, dibujó a Azul»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59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722" y="259507"/>
            <a:ext cx="4680520" cy="624069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9979" y="548679"/>
            <a:ext cx="25202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Azul, </a:t>
            </a:r>
            <a:r>
              <a:rPr lang="es-AR" sz="2800" b="1" dirty="0">
                <a:solidFill>
                  <a:schemeClr val="bg1"/>
                </a:solidFill>
                <a:latin typeface="Bradley Hand ITC" pitchFamily="66" charset="0"/>
              </a:rPr>
              <a:t>dibujó a 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Martina»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4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4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Los niños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 abordan el Proyecto de Arte Anual…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«…Realizan un fondo de 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Colores…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…Dibujan el cuerpo y el rostro de su compañero»</a:t>
            </a:r>
          </a:p>
        </p:txBody>
      </p:sp>
    </p:spTree>
    <p:extLst>
      <p:ext uri="{BB962C8B-B14F-4D97-AF65-F5344CB8AC3E}">
        <p14:creationId xmlns:p14="http://schemas.microsoft.com/office/powerpoint/2010/main" xmlns="" val="2023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04664"/>
            <a:ext cx="4645595" cy="6194127"/>
          </a:xfrm>
        </p:spPr>
      </p:pic>
      <p:sp>
        <p:nvSpPr>
          <p:cNvPr id="5" name="4 CuadroTexto"/>
          <p:cNvSpPr txBox="1"/>
          <p:nvPr/>
        </p:nvSpPr>
        <p:spPr>
          <a:xfrm>
            <a:off x="-22448" y="548680"/>
            <a:ext cx="26642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Paloma, dibujó a Morena</a:t>
            </a:r>
            <a:r>
              <a:rPr lang="es-AR" sz="2400" b="1" dirty="0" smtClean="0">
                <a:solidFill>
                  <a:schemeClr val="bg1"/>
                </a:solidFill>
                <a:latin typeface="Bradley Hand ITC" pitchFamily="66" charset="0"/>
              </a:rPr>
              <a:t>»</a:t>
            </a:r>
            <a:endParaRPr lang="es-AR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endParaRPr lang="es-AR" sz="3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984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88640"/>
            <a:ext cx="4806534" cy="6408712"/>
          </a:xfrm>
        </p:spPr>
      </p:pic>
      <p:sp>
        <p:nvSpPr>
          <p:cNvPr id="5" name="4 CuadroTexto"/>
          <p:cNvSpPr txBox="1"/>
          <p:nvPr/>
        </p:nvSpPr>
        <p:spPr>
          <a:xfrm>
            <a:off x="-25474" y="254328"/>
            <a:ext cx="2725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</a:t>
            </a:r>
            <a:r>
              <a:rPr lang="es-AR" sz="2800" b="1" dirty="0" err="1" smtClean="0">
                <a:solidFill>
                  <a:schemeClr val="bg1"/>
                </a:solidFill>
                <a:latin typeface="Bradley Hand ITC" pitchFamily="66" charset="0"/>
              </a:rPr>
              <a:t>Thiago</a:t>
            </a:r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,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dibujó a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Alejo»</a:t>
            </a:r>
          </a:p>
        </p:txBody>
      </p:sp>
    </p:spTree>
    <p:extLst>
      <p:ext uri="{BB962C8B-B14F-4D97-AF65-F5344CB8AC3E}">
        <p14:creationId xmlns:p14="http://schemas.microsoft.com/office/powerpoint/2010/main" xmlns="" val="481281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76672"/>
            <a:ext cx="4698522" cy="6264696"/>
          </a:xfrm>
        </p:spPr>
      </p:pic>
      <p:sp>
        <p:nvSpPr>
          <p:cNvPr id="5" name="4 CuadroTexto"/>
          <p:cNvSpPr txBox="1"/>
          <p:nvPr/>
        </p:nvSpPr>
        <p:spPr>
          <a:xfrm>
            <a:off x="107504" y="504984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«Trabajo de Felipe, dibujó a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radley Hand ITC" pitchFamily="66" charset="0"/>
              </a:rPr>
              <a:t>Bruno» </a:t>
            </a:r>
            <a:endParaRPr lang="es-AR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3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</TotalTime>
  <Words>289</Words>
  <Application>Microsoft Office PowerPoint</Application>
  <PresentationFormat>Presentación en pantalla (4:3)</PresentationFormat>
  <Paragraphs>72</Paragraphs>
  <Slides>18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 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geo</dc:creator>
  <cp:lastModifiedBy>Claudia M Pagano</cp:lastModifiedBy>
  <cp:revision>21</cp:revision>
  <dcterms:created xsi:type="dcterms:W3CDTF">2011-10-06T01:47:25Z</dcterms:created>
  <dcterms:modified xsi:type="dcterms:W3CDTF">2011-10-17T14:24:54Z</dcterms:modified>
</cp:coreProperties>
</file>